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A662-3615-864D-A7BF-2017FD0D0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11BB0-A1D5-7B4A-AFEC-772923FC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A6669-644C-CF45-AFC3-CA4F1634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81840-C582-1347-9CFC-D45B4F30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E997E-93D0-1749-A8B2-5A723068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0314-5610-0540-A556-0C0D763E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CBA6C-1FF6-3845-A296-59A818E45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0C0C-91B7-B144-AAD8-341B2D35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8E37D-F432-4240-B621-503D0AC3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5681-6EF2-F249-AEE6-E5641D3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712EF-899E-674C-810F-17F1AAB6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CCC4B-DF87-044C-954D-3ACEA6887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94F8-BF12-6D45-BAB8-564C4C8E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6A93-9EAF-BD4F-8CBE-E0BAF9F7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11BE-B2A3-924B-85E6-42B4901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97FD-9C72-2D46-B227-CBDC4EAC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2F69-0F00-FE4C-8B89-995466FD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6005-7D67-044B-8069-D7560D8A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90A7-3A25-1E4A-B468-FA0A92A5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EC90E-8D91-DD40-9F6D-598DA0BC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868E-037A-DA4E-B5B9-ED8A952E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867DF-9BB3-8042-8494-076D9C30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CD9C7-02DC-A149-B6E7-81C0177E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9A9B-D542-6F46-A1DA-8C338208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8C0E-C5F5-4344-B0B5-CF8726A5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5F09-EA95-6E4B-BB93-6CF0C25C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D45F-1B8B-524A-A857-EB7698D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3F75-A232-1B49-909E-131BE6BA8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46CC6-B1B8-9B49-BDAF-63C65EF7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BB977-36F4-8F47-9E7E-9719496E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5034-3DCF-2246-BD87-50F4542F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803A-D3C4-BD49-B92F-DC0F7B8B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5FF0-BDC1-FC48-91B9-1F21E1C2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F4069-6DA6-F54C-9134-016394A15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5F9E6-4B80-104F-BEC3-821EF4862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4CF85-309F-114D-9EF0-747F71F19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76717-1E08-D747-B185-8605B72A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2153-00E2-A44E-9539-26369F45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C4FCC-D784-824B-B935-7838B04C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9BF8-80A0-A043-A86E-04F4AA4E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D3809-ED4D-E44D-9284-03A60277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85A68-C488-7845-B85A-ED9FD1EA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48807-7F39-2843-846C-C9CC4C4C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14DFC-A5A8-2847-B035-03CF7917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39A2D-1059-D54F-8D8A-14405432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F635D-09A0-C745-A99D-B376DA36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BD6-1135-8C44-BD77-D60DC517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5D64-A304-3448-BF34-1FDCAB89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10F4-E313-634C-AA58-660593690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FD924-56AB-414A-B173-405C3BAE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1F043-ADE7-554E-9A59-5A383A79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29490-2469-F342-A57C-3CD7F8FC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863B-EE56-F649-A5FF-DAEEFAD9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F76AF-9879-A046-90A8-1790AE95C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DDA21-9D54-5945-84BB-1CA94B8FC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8762-7D50-3B45-BA8B-5543B560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A6DD7-28BF-5E42-A69B-739E3B8E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6F7B-6915-8B49-BA9A-CE90BC92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BDE93-BD24-BE42-8E3E-ECB76E3F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83191-C8CA-E14B-BE69-8238354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002E-886B-4A4A-94B7-0024B8D4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7332-4776-444C-BAC8-78B97080202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F53AE-A698-0F49-A26D-C4E0BBF22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1538-9A2F-4F4C-8A6F-C74CED760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4C69-DCE4-A641-B0A7-A7924A57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0DD2-6C80-6E49-B6A2-85CDF12F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7B78-7CD8-7949-9464-D22B4E132B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54D034-1E69-294D-B49E-8F937FE9A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44770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1998-2E96-7641-B24A-8F35E1A7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DD0-A1F8-D140-BE73-D4D44AD6D2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A8C5C93-F969-AF4D-9A55-164E1F323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176963"/>
          </a:xfrm>
        </p:spPr>
      </p:pic>
    </p:spTree>
    <p:extLst>
      <p:ext uri="{BB962C8B-B14F-4D97-AF65-F5344CB8AC3E}">
        <p14:creationId xmlns:p14="http://schemas.microsoft.com/office/powerpoint/2010/main" val="160279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BB7F-40F5-294E-8FF6-B4651438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5D76-2BD3-5146-B733-4C3126B5AF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EFE1F1-432B-B541-A56D-FC33C845E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02082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9DEF-2CF6-CC45-9D90-D9455414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18A7-C062-FB45-9FBD-1A721495FC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873B4B-7ACE-0446-8156-0B1C8B9F03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52177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A6F4-E1D5-2F4C-9C36-F1EC6111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1994-79CF-2244-94BA-9DF163950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3698A7-C099-A240-B26F-0C53E7821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176963"/>
          </a:xfrm>
        </p:spPr>
      </p:pic>
    </p:spTree>
    <p:extLst>
      <p:ext uri="{BB962C8B-B14F-4D97-AF65-F5344CB8AC3E}">
        <p14:creationId xmlns:p14="http://schemas.microsoft.com/office/powerpoint/2010/main" val="406878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8B3B-13BF-B846-9794-794926B1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114-D5FD-F74A-B07F-74FD1428BC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47B7D56-FC2F-8D4F-9628-09FE72C69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56940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F4BF-1A69-0D4B-917B-17D41C13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5DC1D-CB7C-384F-AC0B-98AFDF2E5B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C274028-0BD3-D24D-BCAF-B785447F2C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0175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AFAF-68DB-DE45-BF96-2FD688D7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22E3-AE5B-A340-B414-4C14B945D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FA9F6F0-66C3-BF42-B0A2-7F7487D9E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16606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6A0F-11BB-9D40-BC4D-E85C9468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236A-193C-7E45-94BC-7F8B8F5F9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B1203C-8765-2243-B553-436537030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00979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F93D-0162-0243-87D8-DCC78922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B928-2AED-2448-BF39-338F9DF32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E07BB0-D792-1240-B1FA-2C4244879E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50624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1AA6-F8E3-9847-85AC-26B817FE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1914-1615-DC4E-BF5C-61BB28CCF1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A81ABD-3A80-4D40-8AEF-876AED55A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238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94B6-6E63-4247-8CD1-BD9C4F00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CCB5A-DEB8-934E-BE54-009EC8D1EE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825DD14-577E-F14B-A663-EE0E64122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56736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2D35-3AA3-AD4A-BF60-9E1C97F1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2AC9-DCD7-9A4E-9EE8-E1AD26918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696DEB-2AF0-3445-9092-2782751A5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8358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6616-BD09-2545-8B2B-5ADFA1E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4DC7-19DC-C841-8310-A826613DE6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1C3619-9A22-2145-8D44-A4D0B9ECA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21104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2021-10-08T22:36:26Z</dcterms:created>
  <dcterms:modified xsi:type="dcterms:W3CDTF">2021-10-08T22:39:08Z</dcterms:modified>
</cp:coreProperties>
</file>